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6"/>
  </p:notesMasterIdLst>
  <p:handoutMasterIdLst>
    <p:handoutMasterId r:id="rId237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511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293" r:id="rId32"/>
    <p:sldId id="294" r:id="rId33"/>
    <p:sldId id="295" r:id="rId34"/>
    <p:sldId id="455" r:id="rId35"/>
    <p:sldId id="642" r:id="rId36"/>
    <p:sldId id="644" r:id="rId37"/>
    <p:sldId id="296" r:id="rId38"/>
    <p:sldId id="506" r:id="rId39"/>
    <p:sldId id="574" r:id="rId40"/>
    <p:sldId id="548" r:id="rId41"/>
    <p:sldId id="564" r:id="rId42"/>
    <p:sldId id="525" r:id="rId43"/>
    <p:sldId id="469" r:id="rId44"/>
    <p:sldId id="527" r:id="rId45"/>
    <p:sldId id="298" r:id="rId46"/>
    <p:sldId id="299" r:id="rId47"/>
    <p:sldId id="300" r:id="rId48"/>
    <p:sldId id="524" r:id="rId49"/>
    <p:sldId id="487" r:id="rId50"/>
    <p:sldId id="546" r:id="rId51"/>
    <p:sldId id="573" r:id="rId52"/>
    <p:sldId id="488" r:id="rId53"/>
    <p:sldId id="489" r:id="rId54"/>
    <p:sldId id="584" r:id="rId55"/>
    <p:sldId id="490" r:id="rId56"/>
    <p:sldId id="507" r:id="rId57"/>
    <p:sldId id="508" r:id="rId58"/>
    <p:sldId id="494" r:id="rId59"/>
    <p:sldId id="501" r:id="rId60"/>
    <p:sldId id="498" r:id="rId61"/>
    <p:sldId id="542" r:id="rId62"/>
    <p:sldId id="303" r:id="rId63"/>
    <p:sldId id="304" r:id="rId64"/>
    <p:sldId id="474" r:id="rId65"/>
    <p:sldId id="305" r:id="rId66"/>
    <p:sldId id="307" r:id="rId67"/>
    <p:sldId id="308" r:id="rId68"/>
    <p:sldId id="309" r:id="rId69"/>
    <p:sldId id="310" r:id="rId70"/>
    <p:sldId id="311" r:id="rId71"/>
    <p:sldId id="443" r:id="rId72"/>
    <p:sldId id="312" r:id="rId73"/>
    <p:sldId id="513" r:id="rId74"/>
    <p:sldId id="554" r:id="rId75"/>
    <p:sldId id="313" r:id="rId76"/>
    <p:sldId id="314" r:id="rId77"/>
    <p:sldId id="633" r:id="rId78"/>
    <p:sldId id="516" r:id="rId79"/>
    <p:sldId id="315" r:id="rId80"/>
    <p:sldId id="476" r:id="rId81"/>
    <p:sldId id="582" r:id="rId82"/>
    <p:sldId id="583" r:id="rId83"/>
    <p:sldId id="577" r:id="rId84"/>
    <p:sldId id="318" r:id="rId85"/>
    <p:sldId id="514" r:id="rId86"/>
    <p:sldId id="592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585" r:id="rId95"/>
    <p:sldId id="586" r:id="rId96"/>
    <p:sldId id="623" r:id="rId97"/>
    <p:sldId id="496" r:id="rId98"/>
    <p:sldId id="322" r:id="rId99"/>
    <p:sldId id="323" r:id="rId100"/>
    <p:sldId id="324" r:id="rId101"/>
    <p:sldId id="325" r:id="rId102"/>
    <p:sldId id="326" r:id="rId103"/>
    <p:sldId id="327" r:id="rId104"/>
    <p:sldId id="495" r:id="rId105"/>
    <p:sldId id="475" r:id="rId106"/>
    <p:sldId id="517" r:id="rId107"/>
    <p:sldId id="594" r:id="rId108"/>
    <p:sldId id="330" r:id="rId109"/>
    <p:sldId id="331" r:id="rId110"/>
    <p:sldId id="332" r:id="rId111"/>
    <p:sldId id="458" r:id="rId112"/>
    <p:sldId id="333" r:id="rId113"/>
    <p:sldId id="334" r:id="rId114"/>
    <p:sldId id="335" r:id="rId115"/>
    <p:sldId id="336" r:id="rId116"/>
    <p:sldId id="337" r:id="rId117"/>
    <p:sldId id="338" r:id="rId118"/>
    <p:sldId id="340" r:id="rId119"/>
    <p:sldId id="341" r:id="rId120"/>
    <p:sldId id="342" r:id="rId121"/>
    <p:sldId id="343" r:id="rId122"/>
    <p:sldId id="345" r:id="rId123"/>
    <p:sldId id="344" r:id="rId124"/>
    <p:sldId id="483" r:id="rId125"/>
    <p:sldId id="347" r:id="rId126"/>
    <p:sldId id="348" r:id="rId127"/>
    <p:sldId id="578" r:id="rId128"/>
    <p:sldId id="521" r:id="rId129"/>
    <p:sldId id="353" r:id="rId130"/>
    <p:sldId id="470" r:id="rId131"/>
    <p:sldId id="477" r:id="rId132"/>
    <p:sldId id="354" r:id="rId133"/>
    <p:sldId id="358" r:id="rId134"/>
    <p:sldId id="359" r:id="rId135"/>
    <p:sldId id="361" r:id="rId136"/>
    <p:sldId id="362" r:id="rId137"/>
    <p:sldId id="364" r:id="rId138"/>
    <p:sldId id="365" r:id="rId139"/>
    <p:sldId id="367" r:id="rId140"/>
    <p:sldId id="368" r:id="rId141"/>
    <p:sldId id="369" r:id="rId142"/>
    <p:sldId id="370" r:id="rId143"/>
    <p:sldId id="441" r:id="rId144"/>
    <p:sldId id="371" r:id="rId145"/>
    <p:sldId id="372" r:id="rId146"/>
    <p:sldId id="373" r:id="rId147"/>
    <p:sldId id="374" r:id="rId148"/>
    <p:sldId id="632" r:id="rId149"/>
    <p:sldId id="376" r:id="rId150"/>
    <p:sldId id="380" r:id="rId151"/>
    <p:sldId id="381" r:id="rId152"/>
    <p:sldId id="382" r:id="rId153"/>
    <p:sldId id="566" r:id="rId154"/>
    <p:sldId id="383" r:id="rId155"/>
    <p:sldId id="526" r:id="rId156"/>
    <p:sldId id="384" r:id="rId157"/>
    <p:sldId id="379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6" r:id="rId168"/>
    <p:sldId id="607" r:id="rId169"/>
    <p:sldId id="608" r:id="rId170"/>
    <p:sldId id="609" r:id="rId171"/>
    <p:sldId id="387" r:id="rId172"/>
    <p:sldId id="388" r:id="rId173"/>
    <p:sldId id="389" r:id="rId174"/>
    <p:sldId id="590" r:id="rId175"/>
    <p:sldId id="465" r:id="rId176"/>
    <p:sldId id="392" r:id="rId177"/>
    <p:sldId id="591" r:id="rId178"/>
    <p:sldId id="394" r:id="rId179"/>
    <p:sldId id="395" r:id="rId180"/>
    <p:sldId id="396" r:id="rId181"/>
    <p:sldId id="397" r:id="rId182"/>
    <p:sldId id="398" r:id="rId183"/>
    <p:sldId id="478" r:id="rId184"/>
    <p:sldId id="402" r:id="rId185"/>
    <p:sldId id="466" r:id="rId186"/>
    <p:sldId id="403" r:id="rId187"/>
    <p:sldId id="404" r:id="rId188"/>
    <p:sldId id="405" r:id="rId189"/>
    <p:sldId id="408" r:id="rId190"/>
    <p:sldId id="409" r:id="rId191"/>
    <p:sldId id="410" r:id="rId192"/>
    <p:sldId id="411" r:id="rId193"/>
    <p:sldId id="413" r:id="rId194"/>
    <p:sldId id="415" r:id="rId195"/>
    <p:sldId id="416" r:id="rId196"/>
    <p:sldId id="417" r:id="rId197"/>
    <p:sldId id="418" r:id="rId198"/>
    <p:sldId id="419" r:id="rId199"/>
    <p:sldId id="420" r:id="rId200"/>
    <p:sldId id="421" r:id="rId201"/>
    <p:sldId id="596" r:id="rId202"/>
    <p:sldId id="637" r:id="rId203"/>
    <p:sldId id="634" r:id="rId204"/>
    <p:sldId id="635" r:id="rId205"/>
    <p:sldId id="638" r:id="rId206"/>
    <p:sldId id="639" r:id="rId207"/>
    <p:sldId id="625" r:id="rId208"/>
    <p:sldId id="626" r:id="rId209"/>
    <p:sldId id="640" r:id="rId210"/>
    <p:sldId id="627" r:id="rId211"/>
    <p:sldId id="628" r:id="rId212"/>
    <p:sldId id="641" r:id="rId213"/>
    <p:sldId id="618" r:id="rId214"/>
    <p:sldId id="619" r:id="rId215"/>
    <p:sldId id="620" r:id="rId216"/>
    <p:sldId id="621" r:id="rId217"/>
    <p:sldId id="622" r:id="rId218"/>
    <p:sldId id="610" r:id="rId219"/>
    <p:sldId id="611" r:id="rId220"/>
    <p:sldId id="612" r:id="rId221"/>
    <p:sldId id="613" r:id="rId222"/>
    <p:sldId id="614" r:id="rId223"/>
    <p:sldId id="615" r:id="rId224"/>
    <p:sldId id="616" r:id="rId225"/>
    <p:sldId id="617" r:id="rId226"/>
    <p:sldId id="643" r:id="rId227"/>
    <p:sldId id="629" r:id="rId228"/>
    <p:sldId id="630" r:id="rId229"/>
    <p:sldId id="645" r:id="rId230"/>
    <p:sldId id="565" r:id="rId231"/>
    <p:sldId id="636" r:id="rId232"/>
    <p:sldId id="439" r:id="rId233"/>
    <p:sldId id="523" r:id="rId234"/>
    <p:sldId id="505" r:id="rId235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642"/>
            <p14:sldId id="644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>
            <p14:sldId id="645"/>
            <p14:sldId id="565"/>
          </p14:sldIdLst>
        </p14:section>
        <p14:section name="Technische Anmerkungen" id="{C4492B24-082D-4A66-A62B-403A374C54FF}">
          <p14:sldIdLst>
            <p14:sldId id="636"/>
            <p14:sldId id="439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2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61548" autoAdjust="0"/>
  </p:normalViewPr>
  <p:slideViewPr>
    <p:cSldViewPr>
      <p:cViewPr varScale="1">
        <p:scale>
          <a:sx n="68" d="100"/>
          <a:sy n="68" d="100"/>
        </p:scale>
        <p:origin x="264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commentAuthors" Target="commentAuthor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2:26:51.895" idx="70">
    <p:pos x="895" y="532"/>
    <p:text>Weitere Ideen:
* Was passiert eigentlich, wenn nur ein Zweig bei virtueller Mehrfachvererbung virtual ist?
* Assembler-Code ausgeben, um zu verstehen, wie Referenzen behandelt werden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6:01:28.575" idx="71">
    <p:pos x="824" y="452"/>
    <p:text>Hier den Vergleich zwischen Java und C++ einfügen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1T07:37:27.854" idx="72">
    <p:pos x="10" y="10"/>
    <p:text>Was passiert mit den Adressen beim Linken?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0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62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129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158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186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5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11.04.2018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notesSlide" Target="../notesSlides/notesSlide50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-Arbeitsblatt1.xlsx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boost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Objektorientierung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Weiterlesen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(Vermeintliche) Stärken </a:t>
            </a:r>
            <a:r>
              <a:rPr lang="de-DE" noProof="0" dirty="0" smtClean="0"/>
              <a:t>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5322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nicht 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15623</Words>
  <Application>Microsoft Office PowerPoint</Application>
  <PresentationFormat>Bildschirmpräsentation (4:3)</PresentationFormat>
  <Paragraphs>4749</Paragraphs>
  <Slides>234</Slides>
  <Notes>81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234</vt:i4>
      </vt:variant>
    </vt:vector>
  </HeadingPairs>
  <TitlesOfParts>
    <vt:vector size="247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Unterschiede zwischen Java- und C/C++-Compiler</vt:lpstr>
      <vt:lpstr>Java vs. C++: (Vermeintliche) Stärken und Schwächen?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Intermezzo</vt:lpstr>
      <vt:lpstr>Zeiger auf Funktionen: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Weiterlesen</vt:lpstr>
      <vt:lpstr>Zum Weiterlesen</vt:lpstr>
      <vt:lpstr>Programmierpraktikum C und C++</vt:lpstr>
      <vt:lpstr>PowerPoint-Präsentation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2360</cp:revision>
  <cp:lastPrinted>2018-04-11T06:17:22Z</cp:lastPrinted>
  <dcterms:created xsi:type="dcterms:W3CDTF">2008-08-19T13:25:11Z</dcterms:created>
  <dcterms:modified xsi:type="dcterms:W3CDTF">2018-04-11T06:38:22Z</dcterms:modified>
</cp:coreProperties>
</file>